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57" d="100"/>
          <a:sy n="57" d="100"/>
        </p:scale>
        <p:origin x="72"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724DC696-442D-4013-A404-860618EF6101}" type="datetimeFigureOut">
              <a:rPr lang="en-US" smtClean="0"/>
              <a:t>6/8/2015</a:t>
            </a:fld>
            <a:endParaRPr lang="en-US"/>
          </a:p>
        </p:txBody>
      </p:sp>
      <p:sp>
        <p:nvSpPr>
          <p:cNvPr id="5" name="Footer Placeholder 4"/>
          <p:cNvSpPr>
            <a:spLocks noGrp="1"/>
          </p:cNvSpPr>
          <p:nvPr>
            <p:ph type="ftr" sz="quarter" idx="11"/>
          </p:nvPr>
        </p:nvSpPr>
        <p:spPr>
          <a:xfrm>
            <a:off x="3962399" y="5870575"/>
            <a:ext cx="4893958" cy="377825"/>
          </a:xfrm>
        </p:spPr>
        <p:txBody>
          <a:bodyPr/>
          <a:lstStyle/>
          <a:p>
            <a:endParaRPr lang="en-US"/>
          </a:p>
        </p:txBody>
      </p:sp>
      <p:sp>
        <p:nvSpPr>
          <p:cNvPr id="6" name="Slide Number Placeholder 5"/>
          <p:cNvSpPr>
            <a:spLocks noGrp="1"/>
          </p:cNvSpPr>
          <p:nvPr>
            <p:ph type="sldNum" sz="quarter" idx="12"/>
          </p:nvPr>
        </p:nvSpPr>
        <p:spPr>
          <a:xfrm>
            <a:off x="10608958" y="5870575"/>
            <a:ext cx="551167" cy="377825"/>
          </a:xfrm>
        </p:spPr>
        <p:txBody>
          <a:bodyPr/>
          <a:lstStyle/>
          <a:p>
            <a:fld id="{102FA63B-F40A-4719-8E73-2823BC274507}" type="slidenum">
              <a:rPr lang="en-US" smtClean="0"/>
              <a:t>‹#›</a:t>
            </a:fld>
            <a:endParaRPr lang="en-US"/>
          </a:p>
        </p:txBody>
      </p:sp>
    </p:spTree>
    <p:extLst>
      <p:ext uri="{BB962C8B-B14F-4D97-AF65-F5344CB8AC3E}">
        <p14:creationId xmlns:p14="http://schemas.microsoft.com/office/powerpoint/2010/main" val="229082380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4DC696-442D-4013-A404-860618EF6101}" type="datetimeFigureOut">
              <a:rPr lang="en-US" smtClean="0"/>
              <a:t>6/8/2015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2FA63B-F40A-4719-8E73-2823BC274507}" type="slidenum">
              <a:rPr lang="en-US" smtClean="0"/>
              <a:t>‹#›</a:t>
            </a:fld>
            <a:endParaRPr lang="en-US"/>
          </a:p>
        </p:txBody>
      </p:sp>
    </p:spTree>
    <p:extLst>
      <p:ext uri="{BB962C8B-B14F-4D97-AF65-F5344CB8AC3E}">
        <p14:creationId xmlns:p14="http://schemas.microsoft.com/office/powerpoint/2010/main" val="170204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4DC696-442D-4013-A404-860618EF6101}" type="datetimeFigureOut">
              <a:rPr lang="en-US" smtClean="0"/>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FA63B-F40A-4719-8E73-2823BC274507}" type="slidenum">
              <a:rPr lang="en-US" smtClean="0"/>
              <a:t>‹#›</a:t>
            </a:fld>
            <a:endParaRPr lang="en-US"/>
          </a:p>
        </p:txBody>
      </p:sp>
    </p:spTree>
    <p:extLst>
      <p:ext uri="{BB962C8B-B14F-4D97-AF65-F5344CB8AC3E}">
        <p14:creationId xmlns:p14="http://schemas.microsoft.com/office/powerpoint/2010/main" val="2781261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4DC696-442D-4013-A404-860618EF6101}" type="datetimeFigureOut">
              <a:rPr lang="en-US" smtClean="0"/>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FA63B-F40A-4719-8E73-2823BC274507}" type="slidenum">
              <a:rPr lang="en-US" smtClean="0"/>
              <a:t>‹#›</a:t>
            </a:fld>
            <a:endParaRPr lang="en-US"/>
          </a:p>
        </p:txBody>
      </p:sp>
    </p:spTree>
    <p:extLst>
      <p:ext uri="{BB962C8B-B14F-4D97-AF65-F5344CB8AC3E}">
        <p14:creationId xmlns:p14="http://schemas.microsoft.com/office/powerpoint/2010/main" val="24378009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4DC696-442D-4013-A404-860618EF6101}" type="datetimeFigureOut">
              <a:rPr lang="en-US" smtClean="0"/>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FA63B-F40A-4719-8E73-2823BC274507}" type="slidenum">
              <a:rPr lang="en-US" smtClean="0"/>
              <a:t>‹#›</a:t>
            </a:fld>
            <a:endParaRPr lang="en-US"/>
          </a:p>
        </p:txBody>
      </p:sp>
    </p:spTree>
    <p:extLst>
      <p:ext uri="{BB962C8B-B14F-4D97-AF65-F5344CB8AC3E}">
        <p14:creationId xmlns:p14="http://schemas.microsoft.com/office/powerpoint/2010/main" val="14825765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4DC696-442D-4013-A404-860618EF6101}" type="datetimeFigureOut">
              <a:rPr lang="en-US" smtClean="0"/>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FA63B-F40A-4719-8E73-2823BC274507}" type="slidenum">
              <a:rPr lang="en-US" smtClean="0"/>
              <a:t>‹#›</a:t>
            </a:fld>
            <a:endParaRPr lang="en-US"/>
          </a:p>
        </p:txBody>
      </p:sp>
    </p:spTree>
    <p:extLst>
      <p:ext uri="{BB962C8B-B14F-4D97-AF65-F5344CB8AC3E}">
        <p14:creationId xmlns:p14="http://schemas.microsoft.com/office/powerpoint/2010/main" val="1708098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4DC696-442D-4013-A404-860618EF6101}" type="datetimeFigureOut">
              <a:rPr lang="en-US" smtClean="0"/>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FA63B-F40A-4719-8E73-2823BC274507}" type="slidenum">
              <a:rPr lang="en-US" smtClean="0"/>
              <a:t>‹#›</a:t>
            </a:fld>
            <a:endParaRPr lang="en-US"/>
          </a:p>
        </p:txBody>
      </p:sp>
    </p:spTree>
    <p:extLst>
      <p:ext uri="{BB962C8B-B14F-4D97-AF65-F5344CB8AC3E}">
        <p14:creationId xmlns:p14="http://schemas.microsoft.com/office/powerpoint/2010/main" val="41772091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4DC696-442D-4013-A404-860618EF6101}" type="datetimeFigureOut">
              <a:rPr lang="en-US" smtClean="0"/>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FA63B-F40A-4719-8E73-2823BC274507}" type="slidenum">
              <a:rPr lang="en-US" smtClean="0"/>
              <a:t>‹#›</a:t>
            </a:fld>
            <a:endParaRPr lang="en-US"/>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34450361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4DC696-442D-4013-A404-860618EF6101}" type="datetimeFigureOut">
              <a:rPr lang="en-US" smtClean="0"/>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FA63B-F40A-4719-8E73-2823BC274507}" type="slidenum">
              <a:rPr lang="en-US" smtClean="0"/>
              <a:t>‹#›</a:t>
            </a:fld>
            <a:endParaRPr lang="en-US"/>
          </a:p>
        </p:txBody>
      </p:sp>
    </p:spTree>
    <p:extLst>
      <p:ext uri="{BB962C8B-B14F-4D97-AF65-F5344CB8AC3E}">
        <p14:creationId xmlns:p14="http://schemas.microsoft.com/office/powerpoint/2010/main" val="635502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4DC696-442D-4013-A404-860618EF6101}" type="datetimeFigureOut">
              <a:rPr lang="en-US" smtClean="0"/>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FA63B-F40A-4719-8E73-2823BC274507}" type="slidenum">
              <a:rPr lang="en-US" smtClean="0"/>
              <a:t>‹#›</a:t>
            </a:fld>
            <a:endParaRPr lang="en-US"/>
          </a:p>
        </p:txBody>
      </p:sp>
    </p:spTree>
    <p:extLst>
      <p:ext uri="{BB962C8B-B14F-4D97-AF65-F5344CB8AC3E}">
        <p14:creationId xmlns:p14="http://schemas.microsoft.com/office/powerpoint/2010/main" val="2831830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4DC696-442D-4013-A404-860618EF6101}" type="datetimeFigureOut">
              <a:rPr lang="en-US" smtClean="0"/>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FA63B-F40A-4719-8E73-2823BC274507}" type="slidenum">
              <a:rPr lang="en-US" smtClean="0"/>
              <a:t>‹#›</a:t>
            </a:fld>
            <a:endParaRPr lang="en-US"/>
          </a:p>
        </p:txBody>
      </p:sp>
    </p:spTree>
    <p:extLst>
      <p:ext uri="{BB962C8B-B14F-4D97-AF65-F5344CB8AC3E}">
        <p14:creationId xmlns:p14="http://schemas.microsoft.com/office/powerpoint/2010/main" val="3411836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24DC696-442D-4013-A404-860618EF6101}" type="datetimeFigureOut">
              <a:rPr lang="en-US" smtClean="0"/>
              <a:t>6/8/2015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2FA63B-F40A-4719-8E73-2823BC274507}" type="slidenum">
              <a:rPr lang="en-US" smtClean="0"/>
              <a:t>‹#›</a:t>
            </a:fld>
            <a:endParaRPr lang="en-US"/>
          </a:p>
        </p:txBody>
      </p:sp>
    </p:spTree>
    <p:extLst>
      <p:ext uri="{BB962C8B-B14F-4D97-AF65-F5344CB8AC3E}">
        <p14:creationId xmlns:p14="http://schemas.microsoft.com/office/powerpoint/2010/main" val="501551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24DC696-442D-4013-A404-860618EF6101}" type="datetimeFigureOut">
              <a:rPr lang="en-US" smtClean="0"/>
              <a:t>6/8/2015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2FA63B-F40A-4719-8E73-2823BC274507}" type="slidenum">
              <a:rPr lang="en-US" smtClean="0"/>
              <a:t>‹#›</a:t>
            </a:fld>
            <a:endParaRPr lang="en-US"/>
          </a:p>
        </p:txBody>
      </p:sp>
    </p:spTree>
    <p:extLst>
      <p:ext uri="{BB962C8B-B14F-4D97-AF65-F5344CB8AC3E}">
        <p14:creationId xmlns:p14="http://schemas.microsoft.com/office/powerpoint/2010/main" val="2252608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24DC696-442D-4013-A404-860618EF6101}" type="datetimeFigureOut">
              <a:rPr lang="en-US" smtClean="0"/>
              <a:t>6/8/2015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2FA63B-F40A-4719-8E73-2823BC274507}" type="slidenum">
              <a:rPr lang="en-US" smtClean="0"/>
              <a:t>‹#›</a:t>
            </a:fld>
            <a:endParaRPr lang="en-US"/>
          </a:p>
        </p:txBody>
      </p:sp>
    </p:spTree>
    <p:extLst>
      <p:ext uri="{BB962C8B-B14F-4D97-AF65-F5344CB8AC3E}">
        <p14:creationId xmlns:p14="http://schemas.microsoft.com/office/powerpoint/2010/main" val="877225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724DC696-442D-4013-A404-860618EF6101}" type="datetimeFigureOut">
              <a:rPr lang="en-US" smtClean="0"/>
              <a:t>6/8/2015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2FA63B-F40A-4719-8E73-2823BC274507}" type="slidenum">
              <a:rPr lang="en-US" smtClean="0"/>
              <a:t>‹#›</a:t>
            </a:fld>
            <a:endParaRPr lang="en-US"/>
          </a:p>
        </p:txBody>
      </p:sp>
    </p:spTree>
    <p:extLst>
      <p:ext uri="{BB962C8B-B14F-4D97-AF65-F5344CB8AC3E}">
        <p14:creationId xmlns:p14="http://schemas.microsoft.com/office/powerpoint/2010/main" val="3445970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4DC696-442D-4013-A404-860618EF6101}" type="datetimeFigureOut">
              <a:rPr lang="en-US" smtClean="0"/>
              <a:t>6/8/2015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2FA63B-F40A-4719-8E73-2823BC274507}" type="slidenum">
              <a:rPr lang="en-US" smtClean="0"/>
              <a:t>‹#›</a:t>
            </a:fld>
            <a:endParaRPr lang="en-US"/>
          </a:p>
        </p:txBody>
      </p:sp>
    </p:spTree>
    <p:extLst>
      <p:ext uri="{BB962C8B-B14F-4D97-AF65-F5344CB8AC3E}">
        <p14:creationId xmlns:p14="http://schemas.microsoft.com/office/powerpoint/2010/main" val="885513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4DC696-442D-4013-A404-860618EF6101}" type="datetimeFigureOut">
              <a:rPr lang="en-US" smtClean="0"/>
              <a:t>6/8/2015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2FA63B-F40A-4719-8E73-2823BC274507}" type="slidenum">
              <a:rPr lang="en-US" smtClean="0"/>
              <a:t>‹#›</a:t>
            </a:fld>
            <a:endParaRPr lang="en-US"/>
          </a:p>
        </p:txBody>
      </p:sp>
    </p:spTree>
    <p:extLst>
      <p:ext uri="{BB962C8B-B14F-4D97-AF65-F5344CB8AC3E}">
        <p14:creationId xmlns:p14="http://schemas.microsoft.com/office/powerpoint/2010/main" val="2082304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24DC696-442D-4013-A404-860618EF6101}" type="datetimeFigureOut">
              <a:rPr lang="en-US" smtClean="0"/>
              <a:t>6/8/2015</a:t>
            </a:fld>
            <a:endParaRPr lang="en-US"/>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02FA63B-F40A-4719-8E73-2823BC274507}" type="slidenum">
              <a:rPr lang="en-US" smtClean="0"/>
              <a:t>‹#›</a:t>
            </a:fld>
            <a:endParaRPr lang="en-US"/>
          </a:p>
        </p:txBody>
      </p:sp>
    </p:spTree>
    <p:extLst>
      <p:ext uri="{BB962C8B-B14F-4D97-AF65-F5344CB8AC3E}">
        <p14:creationId xmlns:p14="http://schemas.microsoft.com/office/powerpoint/2010/main" val="286688770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Papua New Guinea Church Partnership Program – ADRA</a:t>
            </a:r>
            <a:endParaRPr lang="en-US" dirty="0"/>
          </a:p>
        </p:txBody>
      </p:sp>
      <p:sp>
        <p:nvSpPr>
          <p:cNvPr id="3" name="Subtitle 2"/>
          <p:cNvSpPr>
            <a:spLocks noGrp="1"/>
          </p:cNvSpPr>
          <p:nvPr>
            <p:ph type="subTitle" idx="1"/>
          </p:nvPr>
        </p:nvSpPr>
        <p:spPr/>
        <p:txBody>
          <a:bodyPr/>
          <a:lstStyle/>
          <a:p>
            <a:r>
              <a:rPr lang="en-US" dirty="0" smtClean="0"/>
              <a:t>Australia</a:t>
            </a:r>
            <a:endParaRPr lang="en-US" dirty="0"/>
          </a:p>
        </p:txBody>
      </p:sp>
    </p:spTree>
    <p:extLst>
      <p:ext uri="{BB962C8B-B14F-4D97-AF65-F5344CB8AC3E}">
        <p14:creationId xmlns:p14="http://schemas.microsoft.com/office/powerpoint/2010/main" val="1073068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PNG CPP</a:t>
            </a:r>
            <a:endParaRPr lang="en-US" dirty="0"/>
          </a:p>
        </p:txBody>
      </p:sp>
      <p:sp>
        <p:nvSpPr>
          <p:cNvPr id="3" name="Content Placeholder 2"/>
          <p:cNvSpPr>
            <a:spLocks noGrp="1"/>
          </p:cNvSpPr>
          <p:nvPr>
            <p:ph idx="1"/>
          </p:nvPr>
        </p:nvSpPr>
        <p:spPr/>
        <p:txBody>
          <a:bodyPr>
            <a:normAutofit/>
          </a:bodyPr>
          <a:lstStyle/>
          <a:p>
            <a:pPr lvl="1"/>
            <a:r>
              <a:rPr lang="en-US" sz="1800" b="1" dirty="0" smtClean="0"/>
              <a:t>Purpose</a:t>
            </a:r>
            <a:r>
              <a:rPr lang="en-US" sz="1800" dirty="0" smtClean="0"/>
              <a:t> </a:t>
            </a:r>
            <a:r>
              <a:rPr lang="en-US" sz="1800" dirty="0"/>
              <a:t>- </a:t>
            </a:r>
            <a:r>
              <a:rPr lang="en-AU" sz="1800" dirty="0"/>
              <a:t>The purpose of the program is to build the institutional capacity of PNG churches to engage as civil society actors and improve their contribution to service delivery in PNG. </a:t>
            </a:r>
            <a:endParaRPr lang="en-US" sz="1800" dirty="0"/>
          </a:p>
          <a:p>
            <a:pPr lvl="1"/>
            <a:r>
              <a:rPr lang="en-US" sz="1800" b="1" dirty="0"/>
              <a:t>Partners</a:t>
            </a:r>
            <a:r>
              <a:rPr lang="en-US" sz="1800" dirty="0"/>
              <a:t> - </a:t>
            </a:r>
            <a:r>
              <a:rPr lang="en-AU" sz="1800" dirty="0"/>
              <a:t>The design of CPP is based on this partnership between the churches and the Australian NGOs (ANGOs), as well as with </a:t>
            </a:r>
            <a:r>
              <a:rPr lang="en-AU" sz="1800" dirty="0" err="1"/>
              <a:t>AusAID</a:t>
            </a:r>
            <a:r>
              <a:rPr lang="en-AU" sz="1800" dirty="0"/>
              <a:t> (now DFAT). Seven mainstream churches were identified for participation in the program, based on their contribution to development and stability in PNG. The partnership arrangement involves the ANGOs taking responsibility for management and financial administration of the program, and the PNG churches taking responsibility for program development and implementation.</a:t>
            </a:r>
            <a:endParaRPr lang="en-US" sz="1800" dirty="0"/>
          </a:p>
          <a:p>
            <a:pPr lvl="1"/>
            <a:r>
              <a:rPr lang="en-US" sz="1800" b="1" dirty="0"/>
              <a:t>Timeframe</a:t>
            </a:r>
            <a:r>
              <a:rPr lang="en-US" sz="1800" dirty="0"/>
              <a:t> - Phase 1 (2004-20010), Phase 2 (2010 – 2016), Phase 3 (2016 – 2022 in planning)</a:t>
            </a:r>
          </a:p>
          <a:p>
            <a:pPr lvl="1"/>
            <a:r>
              <a:rPr lang="en-US" sz="1800" b="1" dirty="0"/>
              <a:t>Achievements</a:t>
            </a:r>
            <a:r>
              <a:rPr lang="en-US" sz="1800" dirty="0"/>
              <a:t> - I need to chase up the right measures and combined statistics at a high level</a:t>
            </a:r>
            <a:r>
              <a:rPr lang="en-US" sz="1800" dirty="0" smtClean="0"/>
              <a:t>.</a:t>
            </a:r>
            <a:endParaRPr lang="en-US" sz="1800" dirty="0"/>
          </a:p>
        </p:txBody>
      </p:sp>
    </p:spTree>
    <p:extLst>
      <p:ext uri="{BB962C8B-B14F-4D97-AF65-F5344CB8AC3E}">
        <p14:creationId xmlns:p14="http://schemas.microsoft.com/office/powerpoint/2010/main" val="1143162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Lessons from </a:t>
            </a:r>
            <a:r>
              <a:rPr lang="en-US" b="1" dirty="0" smtClean="0"/>
              <a:t>PNGCPP</a:t>
            </a:r>
            <a:endParaRPr lang="en-US" dirty="0"/>
          </a:p>
        </p:txBody>
      </p:sp>
      <p:sp>
        <p:nvSpPr>
          <p:cNvPr id="3" name="Content Placeholder 2"/>
          <p:cNvSpPr>
            <a:spLocks noGrp="1"/>
          </p:cNvSpPr>
          <p:nvPr>
            <p:ph idx="1"/>
          </p:nvPr>
        </p:nvSpPr>
        <p:spPr>
          <a:xfrm>
            <a:off x="685801" y="1727200"/>
            <a:ext cx="11048999" cy="4944533"/>
          </a:xfrm>
        </p:spPr>
        <p:txBody>
          <a:bodyPr>
            <a:normAutofit/>
          </a:bodyPr>
          <a:lstStyle/>
          <a:p>
            <a:pPr lvl="1"/>
            <a:r>
              <a:rPr lang="en-US" sz="1800" b="1" dirty="0"/>
              <a:t>Churches as starting place not just a means to an end – </a:t>
            </a:r>
            <a:r>
              <a:rPr lang="en-US" sz="1800" dirty="0"/>
              <a:t>churches seen as deeply embedded and already contributing to development outcomes in PNG and therefore not a means to an end for </a:t>
            </a:r>
            <a:r>
              <a:rPr lang="en-US" sz="1800" dirty="0" err="1"/>
              <a:t>AusAID</a:t>
            </a:r>
            <a:r>
              <a:rPr lang="en-US" sz="1800" dirty="0"/>
              <a:t> but rather key partners who had a shared goal for development outcomes but could be better resourced to carry this out effectively.</a:t>
            </a:r>
          </a:p>
          <a:p>
            <a:pPr lvl="1"/>
            <a:r>
              <a:rPr lang="en-US" sz="1800" b="1" dirty="0"/>
              <a:t>Consistency of funding over a lengthy period – </a:t>
            </a:r>
            <a:r>
              <a:rPr lang="en-US" sz="1800" dirty="0"/>
              <a:t>with current funding having remained consistent stretching from 2004 to 2016 with plans for an additional 5-6 year phase underway PNGCPP represents a rare case of an institutional government donor providing substantial funding over a period long enough for developmental outcomes in terms of both changes in church capacity and culture as well as results from development initiatives.</a:t>
            </a:r>
          </a:p>
          <a:p>
            <a:pPr lvl="1"/>
            <a:r>
              <a:rPr lang="en-US" sz="1800" b="1" dirty="0"/>
              <a:t>Consultation and learning on a regular basis – </a:t>
            </a:r>
            <a:r>
              <a:rPr lang="en-US" sz="1800" dirty="0"/>
              <a:t>all partners meet formally multiple times per year with smaller sub-groups meeting more often. Over time this has built stronger relationships between the different churches as well as the ANGOs and DFAT. This allows challenges to be addressed openly and honestly and in a supportive, culturally appropriate way.</a:t>
            </a:r>
          </a:p>
          <a:p>
            <a:pPr lvl="1"/>
            <a:r>
              <a:rPr lang="en-US" sz="1800" b="1" dirty="0"/>
              <a:t>Development expertise and translation – </a:t>
            </a:r>
            <a:r>
              <a:rPr lang="en-US" sz="1800" dirty="0"/>
              <a:t>the role of the ANGOs in mediating between the language and culture of church and </a:t>
            </a:r>
            <a:r>
              <a:rPr lang="en-US" sz="1800" dirty="0" err="1"/>
              <a:t>AusAID</a:t>
            </a:r>
            <a:r>
              <a:rPr lang="en-US" sz="1800" dirty="0"/>
              <a:t>/DFAT has been important to enabling ongoing activity and results</a:t>
            </a:r>
            <a:r>
              <a:rPr lang="en-US" sz="1800" dirty="0" smtClean="0"/>
              <a:t>.</a:t>
            </a:r>
            <a:endParaRPr lang="en-US" sz="1800" dirty="0"/>
          </a:p>
        </p:txBody>
      </p:sp>
    </p:spTree>
    <p:extLst>
      <p:ext uri="{BB962C8B-B14F-4D97-AF65-F5344CB8AC3E}">
        <p14:creationId xmlns:p14="http://schemas.microsoft.com/office/powerpoint/2010/main" val="13355888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6</TotalTime>
  <Words>384</Words>
  <Application>Microsoft Office PowerPoint</Application>
  <PresentationFormat>Widescreen</PresentationFormat>
  <Paragraphs>12</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Celestial</vt:lpstr>
      <vt:lpstr>Papua New Guinea Church Partnership Program – ADRA</vt:lpstr>
      <vt:lpstr>PNG CPP</vt:lpstr>
      <vt:lpstr>Lessons from PNGCPP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Papua New Guinea Church Partnership Program – ADRA</dc:title>
  <dc:creator>Helena</dc:creator>
  <cp:lastModifiedBy>Helena</cp:lastModifiedBy>
  <cp:revision>1</cp:revision>
  <dcterms:created xsi:type="dcterms:W3CDTF">2015-06-09T00:30:12Z</dcterms:created>
  <dcterms:modified xsi:type="dcterms:W3CDTF">2015-06-09T00:36:19Z</dcterms:modified>
</cp:coreProperties>
</file>